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FC2B-F33C-4E5F-9CEB-CBC4C3311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15E7D-1D87-459F-8B7E-52720BE9A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8721-B244-4E0F-9ED3-81313B75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271F5-225C-4368-8725-BA0CD2A6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E9B07-83A1-4EB6-9FBA-290D6BDE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057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11D7-38D6-481C-82A2-9E559BAE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AE971-3ACA-4CC2-9084-1AE750BE9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E9901-48DC-4AC1-841F-53712C54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A6C0-54AE-4F6E-80AD-15B7F820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5B745-85C8-4CC5-8254-0CEFF27E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17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15F66-D520-47D3-9567-282491795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0CFF2-535B-4F16-B51E-EECF7CF7D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2BE83-0845-4314-B161-A1A3262E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5B781-F4A3-44FA-A877-63E4D0D4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DF34-9464-4F83-8EF6-A40DB131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96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F102-BA57-4E98-9BAF-FA1D6C5E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1E97A-BE17-4630-B4C2-5E3D867F3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F4F7-61B1-456C-A551-B1B2FACB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89E9D-5EED-4C12-BFC6-32EA9173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8FF5-A29E-4561-8CBE-DBD326DC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5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0722-6058-42F5-AF72-46F8442E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579D4-89CE-4545-A173-6512D6E78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8A49A-0912-43A2-92D0-E79CCE5A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32441-0715-4CE6-8362-84101453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298C-52BE-4220-BD8A-BB34B967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49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BFA6-119B-4422-B398-2FEC337A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F512F-965C-4917-9C00-2CEED2E0A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EDCCA-CBCE-45E7-959A-357C68015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52B6B-8DBE-4BDE-9600-B3B91B9F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D3233-85ED-4DC1-AE04-9EBE3A33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A7124-B97D-4137-A72D-DE646788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46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EE9D-F6E5-4681-8847-D55F957A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EEFA1-D50B-444E-A176-DC81A6C7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2F909-EEC6-492D-AF92-4DA4255DC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0AD65-CB6E-4A80-99FC-11353936E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F216A-AE6E-4EC8-84AB-5EB9D621B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E69E2-BD9B-4D91-848D-CE8EE3F8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E9762-997F-4399-9BCC-883FF2BC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6A9DB-E8AB-46FA-80F2-84A346A4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4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87DA-B380-44B7-A676-9C0C77CC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EBD8C-9F93-460D-9274-6B4FAAA8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65BBA-1258-4073-8828-A5DA5DE0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D8616-0574-464D-A781-DB239011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266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2C541-F853-4CB3-9D1A-3DF86ED1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886B7-5028-4D96-9AE0-426162FD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0FA32-D243-4D1A-B048-97376506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0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2309-53D1-4013-9A15-9DEABF13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C570B-5271-455D-BC46-B63222AC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3F714-49D4-4405-8E5C-E5846088E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6AAE4-C240-4E79-875D-365777B0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CA7CA-D9B3-4735-9CFA-29F5C0E3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0720A-5B93-4C5C-A193-81AD0AD3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45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7B3C-8D45-4B5D-957A-8595E39B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DE0E-C2A8-4F65-807F-91D602BB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002CC-2EDB-4469-BF8D-31E5D80C2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E9E5F-6031-48B1-A65C-0D816D3F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B8B19-2F5E-407F-9485-682E20EA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744E9-7B0A-4110-9F90-8FF89A87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403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8E348-6FD5-4525-BE40-13904A5E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8CEB7-76C6-4973-B1A1-0D2914DA2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C37FC-E96E-449F-AB94-3A7E4DB18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8B51-65EE-44CF-893B-A1F91758EEC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82F69-A037-4267-92E0-FD87F4E94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E64E8-376A-48B9-A46A-6C5B1E51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75C1-28B0-4C75-AFB9-74D6871CAB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4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25FC56-3D3B-4323-874A-0746211A2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22"/>
            <a:ext cx="12192000" cy="6970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2F83F-02F9-4042-B986-67E3AE06AABD}"/>
              </a:ext>
            </a:extLst>
          </p:cNvPr>
          <p:cNvSpPr txBox="1"/>
          <p:nvPr/>
        </p:nvSpPr>
        <p:spPr>
          <a:xfrm>
            <a:off x="4200937" y="1512239"/>
            <a:ext cx="4267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LỚP 1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C9D0E-5604-4F28-B5B9-05709E26A23E}"/>
              </a:ext>
            </a:extLst>
          </p:cNvPr>
          <p:cNvSpPr txBox="1"/>
          <p:nvPr/>
        </p:nvSpPr>
        <p:spPr>
          <a:xfrm>
            <a:off x="4260571" y="3706265"/>
            <a:ext cx="41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SáchTiếng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143)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19817-DD40-43B6-8E10-69A4B01B0238}"/>
              </a:ext>
            </a:extLst>
          </p:cNvPr>
          <p:cNvSpPr txBox="1"/>
          <p:nvPr/>
        </p:nvSpPr>
        <p:spPr>
          <a:xfrm>
            <a:off x="3670849" y="2871093"/>
            <a:ext cx="532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AC81D-E32B-49C6-8D66-3D1C692E7951}"/>
              </a:ext>
            </a:extLst>
          </p:cNvPr>
          <p:cNvSpPr txBox="1"/>
          <p:nvPr/>
        </p:nvSpPr>
        <p:spPr>
          <a:xfrm>
            <a:off x="5102085" y="2231702"/>
            <a:ext cx="168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13</a:t>
            </a:r>
            <a:endParaRPr lang="vi-VN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id="{8BB656BE-0371-4CCB-AB74-D9C0DFB9A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07272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CB051-3DB4-4904-98B5-41734D45054B}"/>
              </a:ext>
            </a:extLst>
          </p:cNvPr>
          <p:cNvSpPr txBox="1"/>
          <p:nvPr/>
        </p:nvSpPr>
        <p:spPr>
          <a:xfrm>
            <a:off x="3326295" y="2367171"/>
            <a:ext cx="51285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0EA8E-EBC4-4A8E-ABE7-31EEA9C15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1" y="411634"/>
            <a:ext cx="5200373" cy="207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ED92E-0B12-4651-9B0B-34335797D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4" y="2635143"/>
            <a:ext cx="5200373" cy="206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688CD9-B92E-4955-9CF4-236D816E9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25" y="411633"/>
            <a:ext cx="5200373" cy="2078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59F09-36D0-49CD-A0F6-B9FB5EC32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24" y="2635143"/>
            <a:ext cx="5200373" cy="2056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E94924-CF44-4FC5-925C-6CF99071CE85}"/>
              </a:ext>
            </a:extLst>
          </p:cNvPr>
          <p:cNvSpPr txBox="1"/>
          <p:nvPr/>
        </p:nvSpPr>
        <p:spPr>
          <a:xfrm>
            <a:off x="3935896" y="-9329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F8153-8A10-4C9F-BA19-386E4BB96CFA}"/>
              </a:ext>
            </a:extLst>
          </p:cNvPr>
          <p:cNvSpPr txBox="1"/>
          <p:nvPr/>
        </p:nvSpPr>
        <p:spPr>
          <a:xfrm>
            <a:off x="515727" y="4588164"/>
            <a:ext cx="111174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28348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6DDED-7CA2-4307-8827-E9C235CF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8" y="584775"/>
            <a:ext cx="5200373" cy="2201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7656E8-2768-44A3-8EBF-1937F6182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8" y="2938672"/>
            <a:ext cx="5200373" cy="2266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8A4D59-CEDE-4693-8EF3-40CDF34C9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584775"/>
            <a:ext cx="5200373" cy="2201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50D6E-E2E0-47EF-9FBA-4CD59E444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2998308"/>
            <a:ext cx="5200373" cy="2206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1E19F-946A-4BDF-8086-2670659CC17B}"/>
              </a:ext>
            </a:extLst>
          </p:cNvPr>
          <p:cNvSpPr txBox="1"/>
          <p:nvPr/>
        </p:nvSpPr>
        <p:spPr>
          <a:xfrm>
            <a:off x="4061792" y="0"/>
            <a:ext cx="4625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3AE45-E4DF-47AD-91E0-E5C4DDD04748}"/>
              </a:ext>
            </a:extLst>
          </p:cNvPr>
          <p:cNvSpPr txBox="1"/>
          <p:nvPr/>
        </p:nvSpPr>
        <p:spPr>
          <a:xfrm>
            <a:off x="1484242" y="5416833"/>
            <a:ext cx="625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D85A8-513B-4B5E-B963-92E956B39F82}"/>
              </a:ext>
            </a:extLst>
          </p:cNvPr>
          <p:cNvSpPr txBox="1"/>
          <p:nvPr/>
        </p:nvSpPr>
        <p:spPr>
          <a:xfrm>
            <a:off x="868012" y="6001608"/>
            <a:ext cx="9422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7">
            <a:extLst>
              <a:ext uri="{FF2B5EF4-FFF2-40B4-BE49-F238E27FC236}">
                <a16:creationId xmlns:a16="http://schemas.microsoft.com/office/drawing/2014/main" id="{EB73960B-4FBF-4D2E-ADD5-5E9F71DC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-65088" y="0"/>
            <a:ext cx="12322175" cy="70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E362F8-9A60-4392-AD67-8785161ED8EB}"/>
              </a:ext>
            </a:extLst>
          </p:cNvPr>
          <p:cNvSpPr txBox="1"/>
          <p:nvPr/>
        </p:nvSpPr>
        <p:spPr>
          <a:xfrm>
            <a:off x="2849218" y="1905506"/>
            <a:ext cx="62550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3310F0-2861-4DF9-B592-07269F80E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C6F3B-6A3C-41FE-9A3D-5590B4EAB814}"/>
              </a:ext>
            </a:extLst>
          </p:cNvPr>
          <p:cNvSpPr txBox="1"/>
          <p:nvPr/>
        </p:nvSpPr>
        <p:spPr>
          <a:xfrm>
            <a:off x="4174435" y="3790122"/>
            <a:ext cx="4346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84F707-B08E-4170-ACE7-0E9E9D854C95}"/>
              </a:ext>
            </a:extLst>
          </p:cNvPr>
          <p:cNvSpPr txBox="1"/>
          <p:nvPr/>
        </p:nvSpPr>
        <p:spPr>
          <a:xfrm>
            <a:off x="3405809" y="-167598"/>
            <a:ext cx="4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6664B-91A0-4CF6-8DBA-32234FF413FF}"/>
              </a:ext>
            </a:extLst>
          </p:cNvPr>
          <p:cNvSpPr txBox="1"/>
          <p:nvPr/>
        </p:nvSpPr>
        <p:spPr>
          <a:xfrm>
            <a:off x="139148" y="4919008"/>
            <a:ext cx="11913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31D4F-DE7E-4300-8463-05E5F8686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2" y="346417"/>
            <a:ext cx="5200373" cy="2383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8D695-40DD-42EB-8D81-35DC55317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2" y="2782957"/>
            <a:ext cx="5200373" cy="2171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6E61F7-BD29-4CE3-9DE0-B2726345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26" y="271332"/>
            <a:ext cx="5200373" cy="2383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915A55-0F9B-442A-B231-D39408933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26" y="2782957"/>
            <a:ext cx="5200373" cy="21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F51EE-99B0-4154-AE20-467BBC0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5" y="384313"/>
            <a:ext cx="7885044" cy="4678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2AF6E5-AC98-4927-8302-4677827796A0}"/>
              </a:ext>
            </a:extLst>
          </p:cNvPr>
          <p:cNvSpPr txBox="1"/>
          <p:nvPr/>
        </p:nvSpPr>
        <p:spPr>
          <a:xfrm>
            <a:off x="1643270" y="5353878"/>
            <a:ext cx="661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066E7-9B1E-430F-B4FF-A1081E352A90}"/>
              </a:ext>
            </a:extLst>
          </p:cNvPr>
          <p:cNvSpPr txBox="1"/>
          <p:nvPr/>
        </p:nvSpPr>
        <p:spPr>
          <a:xfrm>
            <a:off x="1179445" y="5877098"/>
            <a:ext cx="898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AC870-04BC-4592-8CDD-B7EB9E9C1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65" y="172278"/>
            <a:ext cx="7879522" cy="4731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57BAB-994B-496E-98CC-FA91E6878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8" y="172278"/>
            <a:ext cx="3080025" cy="1921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EAF25-CCDB-4D68-82BE-D378363B8E3D}"/>
              </a:ext>
            </a:extLst>
          </p:cNvPr>
          <p:cNvSpPr txBox="1"/>
          <p:nvPr/>
        </p:nvSpPr>
        <p:spPr>
          <a:xfrm>
            <a:off x="1417982" y="5025072"/>
            <a:ext cx="864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A1C52-80C1-4F1A-96C9-D7C7AF4A1211}"/>
              </a:ext>
            </a:extLst>
          </p:cNvPr>
          <p:cNvSpPr txBox="1"/>
          <p:nvPr/>
        </p:nvSpPr>
        <p:spPr>
          <a:xfrm>
            <a:off x="874643" y="5588626"/>
            <a:ext cx="9382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F3FF4-5852-41F1-8863-A5ACA52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80" y="92766"/>
            <a:ext cx="6903826" cy="437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27968-A29A-49EE-952A-1F149CD67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" y="92766"/>
            <a:ext cx="2457173" cy="1802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A1D24-D99F-4A96-A317-9CB650A2D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06" y="92766"/>
            <a:ext cx="2319131" cy="1802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033345-D4F9-4CBE-A474-E2D595AEAF46}"/>
              </a:ext>
            </a:extLst>
          </p:cNvPr>
          <p:cNvSpPr txBox="1"/>
          <p:nvPr/>
        </p:nvSpPr>
        <p:spPr>
          <a:xfrm>
            <a:off x="2003837" y="4915717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3439C-6F1B-4481-B762-523E94545EB7}"/>
              </a:ext>
            </a:extLst>
          </p:cNvPr>
          <p:cNvSpPr txBox="1"/>
          <p:nvPr/>
        </p:nvSpPr>
        <p:spPr>
          <a:xfrm>
            <a:off x="1053548" y="5591577"/>
            <a:ext cx="966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CBAA0E-BFB9-4EC4-9812-0187B01A0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0" y="92765"/>
            <a:ext cx="7023653" cy="4821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53B4D-840B-4487-BAF8-B8E172ED1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" y="92766"/>
            <a:ext cx="2457173" cy="1802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9B7FF-6143-43E6-A4B1-7EC36F58D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31" y="92766"/>
            <a:ext cx="2319131" cy="1802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996DC-ED10-47D4-A2B8-7F749CA29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" y="2014332"/>
            <a:ext cx="2457173" cy="1908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847F29-8745-45DE-BD43-208378411424}"/>
              </a:ext>
            </a:extLst>
          </p:cNvPr>
          <p:cNvSpPr txBox="1"/>
          <p:nvPr/>
        </p:nvSpPr>
        <p:spPr>
          <a:xfrm>
            <a:off x="1260050" y="5054605"/>
            <a:ext cx="526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0F007-ADC0-4124-8512-DABC84FF902F}"/>
              </a:ext>
            </a:extLst>
          </p:cNvPr>
          <p:cNvSpPr txBox="1"/>
          <p:nvPr/>
        </p:nvSpPr>
        <p:spPr>
          <a:xfrm>
            <a:off x="776904" y="5639380"/>
            <a:ext cx="10699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s.jpg">
            <a:extLst>
              <a:ext uri="{FF2B5EF4-FFF2-40B4-BE49-F238E27FC236}">
                <a16:creationId xmlns:a16="http://schemas.microsoft.com/office/drawing/2014/main" id="{5B26F41C-9008-4A49-9C6D-D2FBCA427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07272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48531-F6BE-46CA-8FB2-783F9FAF4CC7}"/>
              </a:ext>
            </a:extLst>
          </p:cNvPr>
          <p:cNvSpPr txBox="1"/>
          <p:nvPr/>
        </p:nvSpPr>
        <p:spPr>
          <a:xfrm>
            <a:off x="3730485" y="2080591"/>
            <a:ext cx="4419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5D1914-87A5-4388-8E0D-0EFAE89C7F8D}"/>
              </a:ext>
            </a:extLst>
          </p:cNvPr>
          <p:cNvSpPr txBox="1"/>
          <p:nvPr/>
        </p:nvSpPr>
        <p:spPr>
          <a:xfrm>
            <a:off x="3697357" y="106018"/>
            <a:ext cx="4558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08CBC-ECB8-4E94-B4A1-25268626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2" y="690793"/>
            <a:ext cx="5200373" cy="2738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6F119-7DFA-4D4B-83F6-A9D6A8B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7" y="690793"/>
            <a:ext cx="5200373" cy="2738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5C65FD-5BFD-43C2-B52C-E1DE63D14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" y="3564835"/>
            <a:ext cx="5200373" cy="2738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25F82D-A932-4F71-AF2C-D251ADA78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7" y="3564835"/>
            <a:ext cx="5200373" cy="27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435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2021-12-04T06:40:40Z</dcterms:created>
  <dcterms:modified xsi:type="dcterms:W3CDTF">2021-12-07T11:23:34Z</dcterms:modified>
</cp:coreProperties>
</file>